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C05C-6227-4BA5-92D8-32B4B77E0972}" type="datetimeFigureOut">
              <a:rPr lang="pl-PL" smtClean="0"/>
              <a:t>2014-03-06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2250-9AB7-473B-94AE-FFB2FE11992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pl/url?sa=i&amp;rct=j&amp;q=&amp;esrc=s&amp;source=images&amp;cd=&amp;cad=rja&amp;uact=8&amp;docid=tQriV-DhEH-mwM&amp;tbnid=HBdtrspXCJeyeM:&amp;ved=0CAUQjRw&amp;url=http%3A%2F%2Ffotoforum.gazeta.pl%2Fzdjecie%2F2447176%2C2%2C10%2Cos-symetrii.html&amp;ei=tOoYU7_SF4fYtAanqYHoBA&amp;bvm=bv.62578216,d.bGE&amp;psig=AFQjCNEkWVAQx-uAnODtr6B0yAY5yChJeQ&amp;ust=1394228074889859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pl/url?sa=i&amp;rct=j&amp;q=&amp;esrc=s&amp;source=images&amp;cd=&amp;cad=rja&amp;uact=8&amp;docid=tQriV-DhEH-mwM&amp;tbnid=HBdtrspXCJeyeM:&amp;ved=0CAUQjRw&amp;url=http%3A%2F%2Fwww.eszkola-wielkopolska.pl%2Feszkola%2Fprojekty%2Fliceum4-ostrowwlkp%2Farchitektura_ostrowa_wielkopolskiego_1%2Fprezentacja-rezultatow-projektu%2F&amp;ei=kuoYU5T2IMaNtAa4qIHoAg&amp;bvm=bv.62578216,d.bGE&amp;psig=AFQjCNEkWVAQx-uAnODtr6B0yAY5yChJeQ&amp;ust=139422807488985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www.google.pl/url?sa=i&amp;rct=j&amp;q=&amp;esrc=s&amp;source=images&amp;cd=&amp;cad=rja&amp;uact=8&amp;docid=lurkVEcmwZT1DM&amp;tbnid=Ceo7Z7q32OlR0M:&amp;ved=0CAUQjRw&amp;url=http%3A%2F%2Fbognyprogram.blogspot.com%2F2013%2F09%2Fpiekno-symetrii-jak-atwo-i.html&amp;ei=S-sYU_8kxKq0BpD4gfAJ&amp;bvm=bv.62578216,d.bGE&amp;psig=AFQjCNFrb_zsUQkqycCE8QB1caM4twWAwA&amp;ust=1394228387599871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Lekcja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Temat: </a:t>
            </a:r>
            <a:r>
              <a:rPr lang="pl-PL" dirty="0" smtClean="0"/>
              <a:t>Symetria osiowa. Figury    			symetryczne względem prostej.</a:t>
            </a:r>
            <a:endParaRPr lang="pl-PL" dirty="0"/>
          </a:p>
        </p:txBody>
      </p:sp>
      <p:sp>
        <p:nvSpPr>
          <p:cNvPr id="4" name="Chmurka 3"/>
          <p:cNvSpPr/>
          <p:nvPr/>
        </p:nvSpPr>
        <p:spPr>
          <a:xfrm>
            <a:off x="179512" y="2420888"/>
            <a:ext cx="9144000" cy="374441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Nauczymy się dziś:</a:t>
            </a:r>
          </a:p>
          <a:p>
            <a:pPr algn="ctr">
              <a:buFontTx/>
              <a:buChar char="-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 Jak ułożone są figury symetryczne względem prostej;</a:t>
            </a:r>
          </a:p>
          <a:p>
            <a:pPr algn="ctr">
              <a:buFontTx/>
              <a:buChar char="-"/>
            </a:pP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Kiedy punkty są symetryczne względem prostej;</a:t>
            </a:r>
          </a:p>
          <a:p>
            <a:pPr algn="ctr">
              <a:buFontTx/>
              <a:buChar char="-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Jak narysować punkty symetryczne względem prostej;</a:t>
            </a:r>
          </a:p>
          <a:p>
            <a:pPr algn="ctr">
              <a:buFontTx/>
              <a:buChar char="-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Jak narysować figury symetryczne względem prostej;</a:t>
            </a:r>
          </a:p>
          <a:p>
            <a:pPr algn="ctr"/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- Gdzie w praktyce można wykorzystać lub zaobserwować symetrie osiową.</a:t>
            </a:r>
          </a:p>
          <a:p>
            <a:pPr algn="ctr"/>
            <a:r>
              <a:rPr lang="pl-PL" dirty="0" smtClean="0"/>
              <a:t> </a:t>
            </a:r>
          </a:p>
          <a:p>
            <a:pPr algn="ctr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/>
          <p:cNvCxnSpPr/>
          <p:nvPr/>
        </p:nvCxnSpPr>
        <p:spPr>
          <a:xfrm>
            <a:off x="1619672" y="260648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Uśmiechnięta buźka 3"/>
          <p:cNvSpPr/>
          <p:nvPr/>
        </p:nvSpPr>
        <p:spPr>
          <a:xfrm rot="18740448">
            <a:off x="1986566" y="771558"/>
            <a:ext cx="1080120" cy="108012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Uśmiechnięta buźka 4"/>
          <p:cNvSpPr/>
          <p:nvPr/>
        </p:nvSpPr>
        <p:spPr>
          <a:xfrm rot="2670241">
            <a:off x="223673" y="844360"/>
            <a:ext cx="1080120" cy="108012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/>
          <p:nvPr/>
        </p:nvCxnSpPr>
        <p:spPr>
          <a:xfrm>
            <a:off x="5508104" y="188640"/>
            <a:ext cx="0" cy="31683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Księżyc 6"/>
          <p:cNvSpPr/>
          <p:nvPr/>
        </p:nvSpPr>
        <p:spPr>
          <a:xfrm>
            <a:off x="3779912" y="764704"/>
            <a:ext cx="1224136" cy="194421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Księżyc 7"/>
          <p:cNvSpPr/>
          <p:nvPr/>
        </p:nvSpPr>
        <p:spPr>
          <a:xfrm rot="10800000">
            <a:off x="5940152" y="764704"/>
            <a:ext cx="1224136" cy="194421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>
            <a:off x="2843808" y="3356992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trzałka w prawo z wcięciem 11"/>
          <p:cNvSpPr/>
          <p:nvPr/>
        </p:nvSpPr>
        <p:spPr>
          <a:xfrm rot="19248938">
            <a:off x="539552" y="4005064"/>
            <a:ext cx="2016224" cy="1800200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z wcięciem 12"/>
          <p:cNvSpPr/>
          <p:nvPr/>
        </p:nvSpPr>
        <p:spPr>
          <a:xfrm rot="13312454">
            <a:off x="3115155" y="4016053"/>
            <a:ext cx="2016224" cy="1800200"/>
          </a:xfrm>
          <a:prstGeom prst="notch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y 13"/>
          <p:cNvCxnSpPr/>
          <p:nvPr/>
        </p:nvCxnSpPr>
        <p:spPr>
          <a:xfrm>
            <a:off x="7236296" y="3284984"/>
            <a:ext cx="0" cy="3096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Błyskawica 14"/>
          <p:cNvSpPr/>
          <p:nvPr/>
        </p:nvSpPr>
        <p:spPr>
          <a:xfrm>
            <a:off x="7596336" y="4221088"/>
            <a:ext cx="1224136" cy="1944216"/>
          </a:xfrm>
          <a:prstGeom prst="lightningBol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56675">
            <a:off x="5652463" y="4176236"/>
            <a:ext cx="1000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hmurka 17"/>
          <p:cNvSpPr/>
          <p:nvPr/>
        </p:nvSpPr>
        <p:spPr>
          <a:xfrm>
            <a:off x="7308304" y="188640"/>
            <a:ext cx="1656184" cy="15121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 rysuj</a:t>
            </a:r>
            <a:r>
              <a:rPr lang="pl-PL" dirty="0"/>
              <a:t>!</a:t>
            </a:r>
            <a:r>
              <a:rPr lang="pl-PL" dirty="0" smtClean="0"/>
              <a:t> Popatrz!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203848" y="6237312"/>
            <a:ext cx="38884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Figury symetryczne względem prostej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/>
          <p:cNvCxnSpPr/>
          <p:nvPr/>
        </p:nvCxnSpPr>
        <p:spPr>
          <a:xfrm>
            <a:off x="4139952" y="0"/>
            <a:ext cx="0" cy="2924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rzałka w prawo 5"/>
          <p:cNvSpPr/>
          <p:nvPr/>
        </p:nvSpPr>
        <p:spPr>
          <a:xfrm rot="19037345">
            <a:off x="1823053" y="381367"/>
            <a:ext cx="1800200" cy="1728192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 rot="13428952">
            <a:off x="4631602" y="382586"/>
            <a:ext cx="1800200" cy="1728192"/>
          </a:xfrm>
          <a:prstGeom prst="rightArrow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547664" y="2348880"/>
            <a:ext cx="54726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Figury symetryczne względem prostej są przystające</a:t>
            </a:r>
          </a:p>
          <a:p>
            <a:pPr algn="ctr"/>
            <a:endParaRPr lang="pl-PL" dirty="0"/>
          </a:p>
        </p:txBody>
      </p:sp>
      <p:sp>
        <p:nvSpPr>
          <p:cNvPr id="11" name="Pagon 10"/>
          <p:cNvSpPr/>
          <p:nvPr/>
        </p:nvSpPr>
        <p:spPr>
          <a:xfrm>
            <a:off x="2483768" y="3284984"/>
            <a:ext cx="1800200" cy="1800200"/>
          </a:xfrm>
          <a:prstGeom prst="chevron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2" name="Pagon 11"/>
          <p:cNvSpPr/>
          <p:nvPr/>
        </p:nvSpPr>
        <p:spPr>
          <a:xfrm>
            <a:off x="4139952" y="3717032"/>
            <a:ext cx="1800200" cy="1800200"/>
          </a:xfrm>
          <a:prstGeom prst="chevron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Objaśnienie w chmurce 12"/>
          <p:cNvSpPr/>
          <p:nvPr/>
        </p:nvSpPr>
        <p:spPr>
          <a:xfrm>
            <a:off x="6012160" y="3429000"/>
            <a:ext cx="3131840" cy="1584176"/>
          </a:xfrm>
          <a:prstGeom prst="cloudCallout">
            <a:avLst>
              <a:gd name="adj1" fmla="val -20833"/>
              <a:gd name="adj2" fmla="val 34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Czy  każde  figury przystające  są symetryczne względem prostej?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1475656" y="5733256"/>
            <a:ext cx="612068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Nie każde figury przystające są symetryczne względem prostej.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y 2"/>
          <p:cNvCxnSpPr/>
          <p:nvPr/>
        </p:nvCxnSpPr>
        <p:spPr>
          <a:xfrm>
            <a:off x="2483768" y="332656"/>
            <a:ext cx="0" cy="3573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Elipsa 3"/>
          <p:cNvSpPr/>
          <p:nvPr/>
        </p:nvSpPr>
        <p:spPr>
          <a:xfrm>
            <a:off x="1043608" y="19888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3707904" y="19888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971600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</a:t>
            </a:r>
            <a:endParaRPr lang="pl-PL" sz="32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707904" y="220486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A`</a:t>
            </a:r>
            <a:endParaRPr lang="pl-PL" sz="3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860032" y="69269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Punkty A i A` to </a:t>
            </a:r>
            <a:r>
              <a:rPr lang="pl-PL" b="1" dirty="0" smtClean="0"/>
              <a:t>punkty symetryczne względem prostej</a:t>
            </a:r>
            <a:endParaRPr lang="pl-PL" b="1" dirty="0"/>
          </a:p>
        </p:txBody>
      </p:sp>
      <p:cxnSp>
        <p:nvCxnSpPr>
          <p:cNvPr id="10" name="Łącznik prosty 9"/>
          <p:cNvCxnSpPr/>
          <p:nvPr/>
        </p:nvCxnSpPr>
        <p:spPr>
          <a:xfrm>
            <a:off x="1115616" y="2060848"/>
            <a:ext cx="26642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Łuk 12"/>
          <p:cNvSpPr/>
          <p:nvPr/>
        </p:nvSpPr>
        <p:spPr>
          <a:xfrm>
            <a:off x="1979712" y="1268760"/>
            <a:ext cx="1080120" cy="1584176"/>
          </a:xfrm>
          <a:prstGeom prst="arc">
            <a:avLst>
              <a:gd name="adj1" fmla="val 16002809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2699792" y="170080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/>
          <p:cNvSpPr txBox="1"/>
          <p:nvPr/>
        </p:nvSpPr>
        <p:spPr>
          <a:xfrm>
            <a:off x="2555776" y="332656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k</a:t>
            </a:r>
            <a:endParaRPr lang="pl-PL" sz="3600" dirty="0"/>
          </a:p>
        </p:txBody>
      </p:sp>
      <p:sp>
        <p:nvSpPr>
          <p:cNvPr id="16" name="Elipsa 15"/>
          <p:cNvSpPr/>
          <p:nvPr/>
        </p:nvSpPr>
        <p:spPr>
          <a:xfrm>
            <a:off x="2411760" y="19888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ole tekstowe 16"/>
          <p:cNvSpPr txBox="1"/>
          <p:nvPr/>
        </p:nvSpPr>
        <p:spPr>
          <a:xfrm>
            <a:off x="2483768" y="213285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B</a:t>
            </a:r>
            <a:endParaRPr lang="pl-PL" sz="3200" dirty="0"/>
          </a:p>
        </p:txBody>
      </p:sp>
      <p:sp>
        <p:nvSpPr>
          <p:cNvPr id="25" name="Objaśnienie prostokątne zaokrąglone 24"/>
          <p:cNvSpPr/>
          <p:nvPr/>
        </p:nvSpPr>
        <p:spPr>
          <a:xfrm>
            <a:off x="4283968" y="1412776"/>
            <a:ext cx="4860032" cy="4464496"/>
          </a:xfrm>
          <a:prstGeom prst="wedgeRoundRectCallout">
            <a:avLst>
              <a:gd name="adj1" fmla="val -49206"/>
              <a:gd name="adj2" fmla="val 1533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Prosta k jest prostopadła do odcinka A i A`.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Punkty A  i A` leżą po różnych stronach prostej k.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Punkty A i A` leżą w równych odległościach od prostek k.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Punkt B jest środkiem odcinka A i A`.</a:t>
            </a:r>
          </a:p>
          <a:p>
            <a:pPr algn="ctr"/>
            <a:endParaRPr lang="pl-PL" dirty="0"/>
          </a:p>
          <a:p>
            <a:pPr algn="ctr"/>
            <a:r>
              <a:rPr lang="pl-PL" dirty="0" smtClean="0"/>
              <a:t>Punkt symetryczny do punktu B jest tym samym punktem B</a:t>
            </a:r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323528" y="4221088"/>
            <a:ext cx="352839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Punkty </a:t>
            </a:r>
            <a:r>
              <a:rPr lang="pl-PL" b="1" dirty="0" smtClean="0"/>
              <a:t>A</a:t>
            </a:r>
            <a:r>
              <a:rPr lang="pl-PL" dirty="0" smtClean="0"/>
              <a:t> i </a:t>
            </a:r>
            <a:r>
              <a:rPr lang="pl-PL" b="1" dirty="0" smtClean="0"/>
              <a:t>A` </a:t>
            </a:r>
            <a:r>
              <a:rPr lang="pl-PL" dirty="0" smtClean="0"/>
              <a:t>są punktami symetrycznymi  względem prostej </a:t>
            </a:r>
            <a:r>
              <a:rPr lang="pl-PL" b="1" dirty="0" smtClean="0"/>
              <a:t>k</a:t>
            </a:r>
            <a:r>
              <a:rPr lang="pl-PL" dirty="0" smtClean="0"/>
              <a:t> wtedy, gdy prosta </a:t>
            </a:r>
            <a:r>
              <a:rPr lang="pl-PL" b="1" dirty="0" smtClean="0"/>
              <a:t>k</a:t>
            </a:r>
            <a:r>
              <a:rPr lang="pl-PL" dirty="0" smtClean="0"/>
              <a:t> jest</a:t>
            </a:r>
            <a:r>
              <a:rPr lang="pl-PL" b="1" dirty="0" smtClean="0"/>
              <a:t> symetralną </a:t>
            </a:r>
            <a:r>
              <a:rPr lang="pl-PL" dirty="0" smtClean="0"/>
              <a:t>odcinka </a:t>
            </a:r>
            <a:r>
              <a:rPr lang="pl-PL" b="1" dirty="0" smtClean="0"/>
              <a:t>A</a:t>
            </a:r>
            <a:r>
              <a:rPr lang="pl-PL" dirty="0" smtClean="0"/>
              <a:t> i </a:t>
            </a:r>
            <a:r>
              <a:rPr lang="pl-PL" b="1" dirty="0" smtClean="0"/>
              <a:t>A`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3" grpId="0" animBg="1"/>
      <p:bldP spid="14" grpId="0" animBg="1"/>
      <p:bldP spid="15" grpId="0"/>
      <p:bldP spid="16" grpId="0" animBg="1"/>
      <p:bldP spid="17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SYwgFdg_r9V_QxOdyhA8wZSEhOH7gjOQFyWfYmdyi1NrMvM7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3384376" cy="2272720"/>
          </a:xfrm>
          <a:prstGeom prst="rect">
            <a:avLst/>
          </a:prstGeom>
          <a:noFill/>
        </p:spPr>
      </p:pic>
      <p:pic>
        <p:nvPicPr>
          <p:cNvPr id="2052" name="Picture 4" descr="https://encrypted-tbn2.gstatic.com/images?q=tbn:ANd9GcS10KupiihO8ch_3u4C3ujBJIGxX4d6eu8-GUzTgE-cDOJzNU_B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980728"/>
            <a:ext cx="4088649" cy="2304256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Tkh6xIkyOCb96s_Zs1QVZUqcla6ZSRfjcV1G-FWHuqXen5D2AGu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429000"/>
            <a:ext cx="2520280" cy="2718635"/>
          </a:xfrm>
          <a:prstGeom prst="rect">
            <a:avLst/>
          </a:prstGeom>
          <a:noFill/>
        </p:spPr>
      </p:pic>
      <p:pic>
        <p:nvPicPr>
          <p:cNvPr id="2056" name="Picture 8" descr="https://encrypted-tbn2.gstatic.com/images?q=tbn:ANd9GcSpX-GEW5KbFwtivAejfiQHPFh0nVNn81ml7NWLBdjosj3_tQl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412776"/>
            <a:ext cx="4968552" cy="3312368"/>
          </a:xfrm>
          <a:prstGeom prst="rect">
            <a:avLst/>
          </a:prstGeom>
          <a:noFill/>
        </p:spPr>
      </p:pic>
      <p:pic>
        <p:nvPicPr>
          <p:cNvPr id="2058" name="Picture 10" descr="https://encrypted-tbn1.gstatic.com/images?q=tbn:ANd9GcTiDsnozwRVlQ6Ta4zRA9jhThWjrmMGvuCH_8i7TGlOiW-7Mp5X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356992"/>
            <a:ext cx="2664296" cy="3282346"/>
          </a:xfrm>
          <a:prstGeom prst="rect">
            <a:avLst/>
          </a:prstGeom>
          <a:noFill/>
        </p:spPr>
      </p:pic>
      <p:pic>
        <p:nvPicPr>
          <p:cNvPr id="2060" name="Picture 12" descr="http://fotoforum.gazeta.pl/photo/9/jg/fd/nt4h/WzU4bCysSdTLqeHgb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3140968"/>
            <a:ext cx="4639126" cy="3474144"/>
          </a:xfrm>
          <a:prstGeom prst="rect">
            <a:avLst/>
          </a:prstGeom>
          <a:noFill/>
        </p:spPr>
      </p:pic>
      <p:pic>
        <p:nvPicPr>
          <p:cNvPr id="2062" name="Picture 14" descr="https://encrypted-tbn1.gstatic.com/images?q=tbn:ANd9GcSRXgMvOMp8tDqnItt_wwUa-UgL_xNlDR01gPbeXAVBYhnDeR-2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71800" y="836712"/>
            <a:ext cx="3960440" cy="5639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173</Words>
  <Application>Microsoft Office PowerPoint</Application>
  <PresentationFormat>Pokaz na ekranie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Lekcja Temat: Symetria osiowa. Figury       symetryczne względem prostej.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Symetria osiowa. Figury       symetryczne względem prostej.</dc:title>
  <dc:creator>AGNIESZKA</dc:creator>
  <cp:lastModifiedBy>AGNIESZKA</cp:lastModifiedBy>
  <cp:revision>77</cp:revision>
  <dcterms:created xsi:type="dcterms:W3CDTF">2014-03-06T19:22:00Z</dcterms:created>
  <dcterms:modified xsi:type="dcterms:W3CDTF">2014-03-06T21:46:20Z</dcterms:modified>
</cp:coreProperties>
</file>